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5F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4E9FC-F436-147B-FE8A-2D7313413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10A578-4ACA-9607-B745-23ACC54B1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A91FA-00E6-9B0A-A9A3-4C29B8325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D0FCE-F5AF-2EDE-0927-88AE3C4A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19B7C-BD4F-4933-B2B0-AC44CE268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16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6AFF7-4C31-AC1B-8C73-7FD60A043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CC9347-A684-C5DA-841F-B74603C40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97C4E-DE59-1255-B287-EDF3BA17C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21BEE-23F3-1B2F-14D8-9D1A96ADB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587BE-9191-58E7-00C5-164F884A3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18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B8F3DC-B837-B658-8C4D-4A3EDD0C1C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B1E64-0D87-204E-940B-033AF53B4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5C609-931A-A8DD-E635-A9D7BBFC1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6B981-76E5-AD5D-6F6E-8694B2C53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4859F-AB12-6430-524E-EE77A361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2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01785-7A77-99CC-FA92-FC0A72E67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78DAB-854E-2EC5-36FA-9E4F365F0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6EBEB-6B77-EBA5-5F99-AAE32883B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31ADF-C4EC-261A-F1A2-40AC7F57D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F4B42-AD3A-D9E9-15B1-139927A6B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180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801F7-308B-2AA0-4B62-64FE9355C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74C7D-2B23-CF53-7FF9-F8A636EAC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F0907-157C-00BB-20E2-88DC27286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CA645-A8EB-3C8F-2F31-92920059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BF671-F8C3-161D-6678-69DCB2900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78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61712-0A2A-71C6-4E9B-80DB028BC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D9E68-4476-5018-0F5E-E601204DCD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3175C6-9602-4E5C-B1C1-85551BAF4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540F3-C70D-D3CF-353A-045B26454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9A1A8E-AC48-1F41-0EB6-15B3E710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0518D-BCD8-6A8E-5804-34ED581B8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2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8313-0F83-9D32-26B4-C3B4F567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8DF3C-FECF-6C9E-FCB0-B76B7F426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E1E5C-5C19-52E3-26AC-9A8B215CD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A212DD-1300-7B63-4BF2-0D668E00C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AAC146-1CA0-BA59-152E-BC0609566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FBA0B9-03CA-7F7C-A84A-BB9888836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5C2E4E-1E68-61C6-63D1-95F10F639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925114-2302-E25C-5DCA-2E5F51970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30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E4CB3-2168-5B4A-85DF-2EFA8701B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C891B9-C68C-E75C-B7FA-E3FCFA286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1D56B-0CC6-C499-66CF-577F7CAE3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E5D5E-56B2-5D8F-12C9-E374E4F39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23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9A42F2-D12E-340A-757F-4DED4966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0A9BF9-405A-FFB8-7FD0-1F29C2F99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81BC6-1F69-FE1D-CDF4-567298BEB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9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E50D7-6B32-40FD-C1B9-F821423AD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8E5AA-888E-3E2F-D82C-CD0A9FE9A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AAFAC-445D-4EA0-D611-1B7CC0604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3A18B-D639-602F-AD74-9FC635451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A0A120-277B-33FF-2C47-62D43F46D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86CA7-A2A0-3407-0117-286EA2FC8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74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88F2D-ED87-B186-3F9E-9D7087C81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67782C-C018-9601-4530-8A57FDEED2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D33CEB-7733-9FBB-71D1-B079CFB55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72080-BC02-47EE-3F5F-8D76030C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C4560-59C0-71A7-2CD4-B28D052D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CA34C4-3CFF-8DCC-2AA4-D45097C5E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3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739FCE-DAB9-1A46-104B-773A377EC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C0016-BC7F-2A15-4BDB-B614FDA9F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FE1FC-B02B-FF12-45C7-E311467C93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C90CB0-6EC3-4EC0-A0AA-4891736AFE14}" type="datetimeFigureOut">
              <a:rPr lang="en-GB" smtClean="0"/>
              <a:t>15/09/2024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DCD65-507D-3C2D-8D8D-A48523323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D8EEB-0FA4-B2FC-45A5-81ED7CC14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D8D37A-A5AA-4293-B3A8-2E3D9FC74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987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5B105DC8-EC49-1917-326D-25D6089179AA}"/>
              </a:ext>
            </a:extLst>
          </p:cNvPr>
          <p:cNvSpPr/>
          <p:nvPr/>
        </p:nvSpPr>
        <p:spPr>
          <a:xfrm>
            <a:off x="8080795" y="3983463"/>
            <a:ext cx="2365302" cy="1378418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9041C23-B3DD-36B6-BCCC-80B03523E8CF}"/>
              </a:ext>
            </a:extLst>
          </p:cNvPr>
          <p:cNvSpPr/>
          <p:nvPr/>
        </p:nvSpPr>
        <p:spPr>
          <a:xfrm>
            <a:off x="7471354" y="3982769"/>
            <a:ext cx="2282972" cy="1378418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C0EEE2D-5541-31C9-5D1A-D5039C57458C}"/>
              </a:ext>
            </a:extLst>
          </p:cNvPr>
          <p:cNvSpPr/>
          <p:nvPr/>
        </p:nvSpPr>
        <p:spPr>
          <a:xfrm>
            <a:off x="1845812" y="3280751"/>
            <a:ext cx="3536662" cy="2294243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2834FDE-6C90-0A21-AA85-5E86D5FB2086}"/>
              </a:ext>
            </a:extLst>
          </p:cNvPr>
          <p:cNvSpPr/>
          <p:nvPr/>
        </p:nvSpPr>
        <p:spPr>
          <a:xfrm>
            <a:off x="7045343" y="936102"/>
            <a:ext cx="2105142" cy="1420017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ED26522-3FBB-A3CA-848A-28136A63536D}"/>
              </a:ext>
            </a:extLst>
          </p:cNvPr>
          <p:cNvSpPr/>
          <p:nvPr/>
        </p:nvSpPr>
        <p:spPr>
          <a:xfrm>
            <a:off x="7471354" y="1241259"/>
            <a:ext cx="1253120" cy="798551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D2075C2-68E0-C296-7E9A-B627A3D13F22}"/>
              </a:ext>
            </a:extLst>
          </p:cNvPr>
          <p:cNvSpPr/>
          <p:nvPr/>
        </p:nvSpPr>
        <p:spPr>
          <a:xfrm>
            <a:off x="2068749" y="495998"/>
            <a:ext cx="3171278" cy="2228153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2E4A0DE-B283-E828-20A0-DB8A2D57C63C}"/>
              </a:ext>
            </a:extLst>
          </p:cNvPr>
          <p:cNvSpPr/>
          <p:nvPr/>
        </p:nvSpPr>
        <p:spPr>
          <a:xfrm>
            <a:off x="3151477" y="495997"/>
            <a:ext cx="3483486" cy="222815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DB922B-7297-2C99-A602-FBFFECCF331A}"/>
              </a:ext>
            </a:extLst>
          </p:cNvPr>
          <p:cNvSpPr txBox="1"/>
          <p:nvPr/>
        </p:nvSpPr>
        <p:spPr>
          <a:xfrm>
            <a:off x="4718594" y="527626"/>
            <a:ext cx="6038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EA365A0-99A4-B96F-4EAF-6EE0AC169E34}"/>
              </a:ext>
            </a:extLst>
          </p:cNvPr>
          <p:cNvSpPr/>
          <p:nvPr/>
        </p:nvSpPr>
        <p:spPr>
          <a:xfrm>
            <a:off x="2457854" y="770025"/>
            <a:ext cx="2435101" cy="1707822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67882F-CBCD-1825-01C5-26B3BED81D00}"/>
              </a:ext>
            </a:extLst>
          </p:cNvPr>
          <p:cNvSpPr txBox="1"/>
          <p:nvPr/>
        </p:nvSpPr>
        <p:spPr>
          <a:xfrm>
            <a:off x="2532590" y="1517425"/>
            <a:ext cx="525785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steady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18E634-1C26-5BE1-3A19-36F26656ED5A}"/>
              </a:ext>
            </a:extLst>
          </p:cNvPr>
          <p:cNvSpPr txBox="1"/>
          <p:nvPr/>
        </p:nvSpPr>
        <p:spPr>
          <a:xfrm>
            <a:off x="3069066" y="527626"/>
            <a:ext cx="434414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4DEEB5B-6A7A-6B0B-5900-BEACDB75CB1E}"/>
              </a:ext>
            </a:extLst>
          </p:cNvPr>
          <p:cNvSpPr/>
          <p:nvPr/>
        </p:nvSpPr>
        <p:spPr>
          <a:xfrm>
            <a:off x="3313889" y="1241854"/>
            <a:ext cx="1253120" cy="798551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31866B-2921-EAD0-33D2-73E31140AE75}"/>
              </a:ext>
            </a:extLst>
          </p:cNvPr>
          <p:cNvSpPr txBox="1"/>
          <p:nvPr/>
        </p:nvSpPr>
        <p:spPr>
          <a:xfrm>
            <a:off x="3434022" y="1517425"/>
            <a:ext cx="40745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21F142-6829-4DDA-24B3-DA9473C59C09}"/>
              </a:ext>
            </a:extLst>
          </p:cNvPr>
          <p:cNvSpPr/>
          <p:nvPr/>
        </p:nvSpPr>
        <p:spPr>
          <a:xfrm>
            <a:off x="3885668" y="770024"/>
            <a:ext cx="2515132" cy="170782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C4EDA8-F2C0-6204-8F89-F7D829950F12}"/>
              </a:ext>
            </a:extLst>
          </p:cNvPr>
          <p:cNvSpPr txBox="1"/>
          <p:nvPr/>
        </p:nvSpPr>
        <p:spPr>
          <a:xfrm>
            <a:off x="5188340" y="835178"/>
            <a:ext cx="304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155F27-2B4C-50B5-AFD9-0BD7A6895D7F}"/>
              </a:ext>
            </a:extLst>
          </p:cNvPr>
          <p:cNvSpPr/>
          <p:nvPr/>
        </p:nvSpPr>
        <p:spPr>
          <a:xfrm>
            <a:off x="4928557" y="1241854"/>
            <a:ext cx="1253120" cy="798551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F26E0C-E661-D207-AAD8-B9B25C56EC29}"/>
              </a:ext>
            </a:extLst>
          </p:cNvPr>
          <p:cNvSpPr txBox="1"/>
          <p:nvPr/>
        </p:nvSpPr>
        <p:spPr>
          <a:xfrm>
            <a:off x="5464734" y="1517425"/>
            <a:ext cx="615541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7D5E65-CE22-7BA9-2965-F86BC6C4527E}"/>
              </a:ext>
            </a:extLst>
          </p:cNvPr>
          <p:cNvSpPr txBox="1"/>
          <p:nvPr/>
        </p:nvSpPr>
        <p:spPr>
          <a:xfrm>
            <a:off x="7789945" y="1517424"/>
            <a:ext cx="559449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atomic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A162325-5B41-534A-A3D4-5D150C7398D0}"/>
              </a:ext>
            </a:extLst>
          </p:cNvPr>
          <p:cNvSpPr/>
          <p:nvPr/>
        </p:nvSpPr>
        <p:spPr>
          <a:xfrm>
            <a:off x="8795390" y="1241259"/>
            <a:ext cx="1253120" cy="798551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61A1CE-99CB-5784-C40C-E789ABA6D1F6}"/>
              </a:ext>
            </a:extLst>
          </p:cNvPr>
          <p:cNvSpPr txBox="1"/>
          <p:nvPr/>
        </p:nvSpPr>
        <p:spPr>
          <a:xfrm>
            <a:off x="9358010" y="1517424"/>
            <a:ext cx="633662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746795-33A0-0FF3-AAD3-5A521A56F217}"/>
              </a:ext>
            </a:extLst>
          </p:cNvPr>
          <p:cNvSpPr txBox="1"/>
          <p:nvPr/>
        </p:nvSpPr>
        <p:spPr>
          <a:xfrm>
            <a:off x="7863587" y="987167"/>
            <a:ext cx="434414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814BE08-56A7-F674-46F2-936C88EF6940}"/>
              </a:ext>
            </a:extLst>
          </p:cNvPr>
          <p:cNvSpPr/>
          <p:nvPr/>
        </p:nvSpPr>
        <p:spPr>
          <a:xfrm>
            <a:off x="2448774" y="3280751"/>
            <a:ext cx="3636571" cy="2294243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1DF7EC8-6F28-CAFF-A66C-EC415E5B912F}"/>
              </a:ext>
            </a:extLst>
          </p:cNvPr>
          <p:cNvSpPr/>
          <p:nvPr/>
        </p:nvSpPr>
        <p:spPr>
          <a:xfrm>
            <a:off x="2272171" y="3927382"/>
            <a:ext cx="3336556" cy="2402992"/>
          </a:xfrm>
          <a:prstGeom prst="ellipse">
            <a:avLst/>
          </a:prstGeom>
          <a:solidFill>
            <a:schemeClr val="accent3">
              <a:lumMod val="60000"/>
              <a:lumOff val="40000"/>
              <a:alpha val="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F16589-1CAA-C0AD-C228-6490FFFA5428}"/>
              </a:ext>
            </a:extLst>
          </p:cNvPr>
          <p:cNvSpPr/>
          <p:nvPr/>
        </p:nvSpPr>
        <p:spPr>
          <a:xfrm>
            <a:off x="2722641" y="3633291"/>
            <a:ext cx="2396274" cy="1589162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7D63FB-4C8E-C14B-52C7-A8E2019EF372}"/>
              </a:ext>
            </a:extLst>
          </p:cNvPr>
          <p:cNvSpPr txBox="1"/>
          <p:nvPr/>
        </p:nvSpPr>
        <p:spPr>
          <a:xfrm>
            <a:off x="3710861" y="3628002"/>
            <a:ext cx="525785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steady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A196BA-E0CD-6C19-3ED4-8BC03B9BB6AF}"/>
              </a:ext>
            </a:extLst>
          </p:cNvPr>
          <p:cNvSpPr txBox="1"/>
          <p:nvPr/>
        </p:nvSpPr>
        <p:spPr>
          <a:xfrm>
            <a:off x="5436781" y="4191842"/>
            <a:ext cx="598305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F9EA56A-6E31-A63F-5A21-15FAEDB9C7A6}"/>
              </a:ext>
            </a:extLst>
          </p:cNvPr>
          <p:cNvSpPr/>
          <p:nvPr/>
        </p:nvSpPr>
        <p:spPr>
          <a:xfrm>
            <a:off x="3347194" y="4159980"/>
            <a:ext cx="1253120" cy="798551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676C24-CE8C-E16B-986F-D3B6A4B79A11}"/>
              </a:ext>
            </a:extLst>
          </p:cNvPr>
          <p:cNvSpPr txBox="1"/>
          <p:nvPr/>
        </p:nvSpPr>
        <p:spPr>
          <a:xfrm>
            <a:off x="3783109" y="4191842"/>
            <a:ext cx="40745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E9C66C6-CC90-E676-EBC1-985350CC638A}"/>
              </a:ext>
            </a:extLst>
          </p:cNvPr>
          <p:cNvSpPr/>
          <p:nvPr/>
        </p:nvSpPr>
        <p:spPr>
          <a:xfrm>
            <a:off x="2810113" y="4544383"/>
            <a:ext cx="2260672" cy="140799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98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9D2ED5-34F5-8959-528D-2B6AA5A253C1}"/>
              </a:ext>
            </a:extLst>
          </p:cNvPr>
          <p:cNvSpPr txBox="1"/>
          <p:nvPr/>
        </p:nvSpPr>
        <p:spPr>
          <a:xfrm>
            <a:off x="1930027" y="4191841"/>
            <a:ext cx="434414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5156D48-1FBF-861B-B991-1165F6FC886F}"/>
              </a:ext>
            </a:extLst>
          </p:cNvPr>
          <p:cNvSpPr/>
          <p:nvPr/>
        </p:nvSpPr>
        <p:spPr>
          <a:xfrm>
            <a:off x="8289598" y="4273397"/>
            <a:ext cx="1253120" cy="798551"/>
          </a:xfrm>
          <a:prstGeom prst="ellipse">
            <a:avLst/>
          </a:prstGeom>
          <a:solidFill>
            <a:schemeClr val="tx2">
              <a:lumMod val="50000"/>
              <a:lumOff val="50000"/>
              <a:alpha val="5098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 anchor="t" anchorCtr="0"/>
          <a:lstStyle/>
          <a:p>
            <a:pPr algn="ctr"/>
            <a:endParaRPr lang="en-GB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A8718A-58B6-FB92-1DD8-D167D330EB9B}"/>
              </a:ext>
            </a:extLst>
          </p:cNvPr>
          <p:cNvSpPr txBox="1"/>
          <p:nvPr/>
        </p:nvSpPr>
        <p:spPr>
          <a:xfrm>
            <a:off x="8636433" y="4549562"/>
            <a:ext cx="559449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F50132D-6113-0117-7103-A29128FBD448}"/>
              </a:ext>
            </a:extLst>
          </p:cNvPr>
          <p:cNvSpPr txBox="1"/>
          <p:nvPr/>
        </p:nvSpPr>
        <p:spPr>
          <a:xfrm>
            <a:off x="9801059" y="4544382"/>
            <a:ext cx="598305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2961E59-5D55-D4C7-977F-8BBBBBD9FE03}"/>
              </a:ext>
            </a:extLst>
          </p:cNvPr>
          <p:cNvSpPr txBox="1"/>
          <p:nvPr/>
        </p:nvSpPr>
        <p:spPr>
          <a:xfrm>
            <a:off x="7555973" y="4544383"/>
            <a:ext cx="434414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542F7F-C900-69D7-AD9C-592AF2305702}"/>
              </a:ext>
            </a:extLst>
          </p:cNvPr>
          <p:cNvSpPr txBox="1"/>
          <p:nvPr/>
        </p:nvSpPr>
        <p:spPr>
          <a:xfrm>
            <a:off x="3768293" y="5628154"/>
            <a:ext cx="3049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556D35-5AA7-3682-A269-B0D0E76046A1}"/>
              </a:ext>
            </a:extLst>
          </p:cNvPr>
          <p:cNvSpPr txBox="1"/>
          <p:nvPr/>
        </p:nvSpPr>
        <p:spPr>
          <a:xfrm>
            <a:off x="3644846" y="6027634"/>
            <a:ext cx="6038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</a:p>
        </p:txBody>
      </p:sp>
    </p:spTree>
    <p:extLst>
      <p:ext uri="{BB962C8B-B14F-4D97-AF65-F5344CB8AC3E}">
        <p14:creationId xmlns:p14="http://schemas.microsoft.com/office/powerpoint/2010/main" val="2360535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10393</TotalTime>
  <Words>18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Rensink, Arend (UT-EEMCS)</dc:creator>
  <cp:lastModifiedBy>Rensink, Arend (UT-EEMCS)</cp:lastModifiedBy>
  <cp:revision>12</cp:revision>
  <dcterms:created xsi:type="dcterms:W3CDTF">2024-08-29T10:26:47Z</dcterms:created>
  <dcterms:modified xsi:type="dcterms:W3CDTF">2024-09-15T14:08:11Z</dcterms:modified>
</cp:coreProperties>
</file>